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373100" cy="7505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 autoAdjust="0"/>
    <p:restoredTop sz="94624" autoAdjust="0"/>
  </p:normalViewPr>
  <p:slideViewPr>
    <p:cSldViewPr>
      <p:cViewPr varScale="1">
        <p:scale>
          <a:sx n="111" d="100"/>
          <a:sy n="111" d="100"/>
        </p:scale>
        <p:origin x="24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335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373100" cy="7505700"/>
          </a:xfrm>
          <a:custGeom>
            <a:avLst/>
            <a:gdLst/>
            <a:ahLst/>
            <a:cxnLst/>
            <a:rect l="l" t="t" r="r" b="b"/>
            <a:pathLst>
              <a:path w="13373100" h="7505700">
                <a:moveTo>
                  <a:pt x="0" y="0"/>
                </a:moveTo>
                <a:lnTo>
                  <a:pt x="13373100" y="0"/>
                </a:lnTo>
                <a:lnTo>
                  <a:pt x="13373100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Custom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pdf final.pdf</dc:title>
  <cp:lastModifiedBy>Snehika Singh</cp:lastModifiedBy>
  <cp:revision>2</cp:revision>
  <dcterms:created xsi:type="dcterms:W3CDTF">2006-08-16T00:00:00Z</dcterms:created>
  <dcterms:modified xsi:type="dcterms:W3CDTF">2025-06-10T03:37:01Z</dcterms:modified>
  <dc:identifier>DAGp2ZXW-BA</dc:identifier>
</cp:coreProperties>
</file>